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307" r:id="rId5"/>
    <p:sldId id="308" r:id="rId6"/>
    <p:sldId id="311" r:id="rId7"/>
    <p:sldId id="302" r:id="rId8"/>
    <p:sldId id="303" r:id="rId9"/>
    <p:sldId id="304" r:id="rId10"/>
    <p:sldId id="305" r:id="rId11"/>
    <p:sldId id="312" r:id="rId12"/>
    <p:sldId id="272" r:id="rId13"/>
    <p:sldId id="293" r:id="rId14"/>
    <p:sldId id="273" r:id="rId15"/>
    <p:sldId id="294" r:id="rId16"/>
    <p:sldId id="313" r:id="rId17"/>
    <p:sldId id="274" r:id="rId18"/>
    <p:sldId id="275" r:id="rId19"/>
    <p:sldId id="288" r:id="rId20"/>
    <p:sldId id="289" r:id="rId21"/>
    <p:sldId id="314" r:id="rId22"/>
    <p:sldId id="276" r:id="rId23"/>
    <p:sldId id="298" r:id="rId24"/>
    <p:sldId id="299" r:id="rId25"/>
    <p:sldId id="315" r:id="rId26"/>
    <p:sldId id="295" r:id="rId27"/>
    <p:sldId id="296" r:id="rId28"/>
    <p:sldId id="297" r:id="rId29"/>
    <p:sldId id="316" r:id="rId30"/>
    <p:sldId id="287" r:id="rId31"/>
    <p:sldId id="286" r:id="rId32"/>
    <p:sldId id="317" r:id="rId33"/>
    <p:sldId id="282" r:id="rId34"/>
    <p:sldId id="283" r:id="rId35"/>
    <p:sldId id="284" r:id="rId36"/>
    <p:sldId id="285" r:id="rId37"/>
    <p:sldId id="318" r:id="rId38"/>
    <p:sldId id="281" r:id="rId39"/>
    <p:sldId id="280" r:id="rId40"/>
    <p:sldId id="319" r:id="rId41"/>
    <p:sldId id="277" r:id="rId42"/>
    <p:sldId id="300" r:id="rId43"/>
    <p:sldId id="278" r:id="rId44"/>
    <p:sldId id="301" r:id="rId45"/>
    <p:sldId id="320" r:id="rId46"/>
    <p:sldId id="325" r:id="rId47"/>
    <p:sldId id="326" r:id="rId48"/>
    <p:sldId id="327" r:id="rId49"/>
    <p:sldId id="328" r:id="rId50"/>
    <p:sldId id="270" r:id="rId51"/>
    <p:sldId id="324" r:id="rId52"/>
    <p:sldId id="323" r:id="rId53"/>
    <p:sldId id="322" r:id="rId54"/>
    <p:sldId id="321" r:id="rId5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DBDEF-B405-4F99-B713-C54B45D71DDC}" type="datetimeFigureOut">
              <a:rPr lang="ru-RU" smtClean="0"/>
              <a:pPr/>
              <a:t>17.09.2025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0AD81-6AB2-4169-9E73-A530B60E0A9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Архетипы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8914" name="Picture 2" descr="C:\Users\HP\Desktop\ИСКАТЕЛЬ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3452812" cy="4900612"/>
          </a:xfrm>
          <a:prstGeom prst="rect">
            <a:avLst/>
          </a:prstGeom>
          <a:noFill/>
        </p:spPr>
      </p:pic>
      <p:pic>
        <p:nvPicPr>
          <p:cNvPr id="38915" name="Picture 3" descr="C:\Users\HP\Desktop\ПОЛУМН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785794"/>
            <a:ext cx="2903538" cy="373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Искатель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Users\HP\Desktop\искатель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1225" y="1571612"/>
            <a:ext cx="4476750" cy="49688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Мудрец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«Мудрецу» свойственны: философский образ мысли, страсть к рассуждениям и познанию устройства мира и социума. Развитая интуиция, спокойствие и уверенность притягивают окружающих. Он стремится к отстраненности, но с радостью делится накопленными знаниями и помогает принимать верные решения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Аналитика </a:t>
            </a:r>
          </a:p>
          <a:p>
            <a:r>
              <a:rPr lang="ru-RU" dirty="0" smtClean="0"/>
              <a:t> Способность превзойти свое Эго ради истины </a:t>
            </a:r>
          </a:p>
          <a:p>
            <a:r>
              <a:rPr lang="ru-RU" dirty="0" smtClean="0"/>
              <a:t> Способность создавать новые теории и принимать свои ошибки</a:t>
            </a:r>
          </a:p>
          <a:p>
            <a:pPr>
              <a:buNone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/>
              <a:t>Достоинства</a:t>
            </a:r>
            <a:r>
              <a:rPr lang="ru-RU" dirty="0"/>
              <a:t>: </a:t>
            </a:r>
            <a:r>
              <a:rPr lang="ru-RU" dirty="0" err="1"/>
              <a:t>экспертность</a:t>
            </a:r>
            <a:r>
              <a:rPr lang="ru-RU" dirty="0"/>
              <a:t>, непредвзятость, справедливость, уравновешенность.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8674" name="Picture 2" descr="C:\Users\HP\Desktop\МУДРЕЦ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024" y="1357298"/>
            <a:ext cx="8388380" cy="3390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 descr="C:\Users\HP\Desktop\мудрец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538" y="785813"/>
            <a:ext cx="9129712" cy="46783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9698" name="Picture 2" descr="C:\Users\HP\Desktop\МУДРЕЦ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571612"/>
            <a:ext cx="4300555" cy="34941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Мудрец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C:\Users\HP\Desktop\мудрец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428736"/>
            <a:ext cx="4476750" cy="50244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Герой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Победить, стать великим за счет “праведной” борьбы</a:t>
            </a:r>
          </a:p>
          <a:p>
            <a:r>
              <a:rPr lang="ru-RU" dirty="0" smtClean="0"/>
              <a:t>Тот</a:t>
            </a:r>
            <a:r>
              <a:rPr lang="ru-RU" dirty="0"/>
              <a:t>, кто всегда защитит. «Герои» принимают на себя удары судьбы, прикрывая окружающих, и всегда готовы прийти на помощь. </a:t>
            </a:r>
            <a:endParaRPr lang="ru-RU" dirty="0" smtClean="0"/>
          </a:p>
          <a:p>
            <a:r>
              <a:rPr lang="ru-RU" dirty="0" smtClean="0"/>
              <a:t>Этот </a:t>
            </a:r>
            <a:r>
              <a:rPr lang="ru-RU" dirty="0"/>
              <a:t>архетип отличается принципиальным идеализмом и стремлением к признанию своих заслуг. За ним всегда идет молва. О его подвигах слагают легенды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 Готовность жертвовать собой, идти навстречу врагу </a:t>
            </a:r>
          </a:p>
          <a:p>
            <a:r>
              <a:rPr lang="ru-RU" dirty="0" smtClean="0"/>
              <a:t> Мораль - основа принятия решений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/>
              <a:t>Достоинства</a:t>
            </a:r>
            <a:r>
              <a:rPr lang="ru-RU" dirty="0"/>
              <a:t>: смелость, ответственность, энергичность, внутренняя потребность изменить мир к лучшему, постоянное движение и саморазвитие, защита интересов окружающих.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C:\Users\HP\Desktop\герой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25562"/>
            <a:ext cx="9105900" cy="5532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78" name="Picture 2" descr="C:\Users\HP\Desktop\ГЕРОЙ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941388"/>
            <a:ext cx="7391400" cy="49768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410" name="Picture 2" descr="C:\Users\HP\Desktop\архетип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71480"/>
            <a:ext cx="7639050" cy="4883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602" name="Picture 2" descr="C:\Users\HP\Desktop\ГЕРОЙ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571480"/>
            <a:ext cx="5502275" cy="5464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85794"/>
            <a:ext cx="8229600" cy="6318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Герой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HP\Desktop\воин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1357298"/>
            <a:ext cx="4230703" cy="48403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</a:t>
            </a:r>
            <a:r>
              <a:rPr lang="ru-RU" dirty="0" smtClean="0"/>
              <a:t>унтарь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Разрушение того, что не работает.</a:t>
            </a:r>
          </a:p>
          <a:p>
            <a:r>
              <a:rPr lang="ru-RU" dirty="0" smtClean="0"/>
              <a:t>Такой </a:t>
            </a:r>
            <a:r>
              <a:rPr lang="ru-RU" dirty="0"/>
              <a:t>архетип поведения всегда приковывает взгляды. «Бунтаря» невозможно не заметить. Своим поведением он будоражит сознания и отличается экстравагантностью. Этот архетип смело задает неудобные вопросы и не теряется перед ответами. В основе всего этого - достижение целей через свободу и открытость миру.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/>
              <a:t>Достоинства</a:t>
            </a:r>
            <a:r>
              <a:rPr lang="ru-RU" dirty="0"/>
              <a:t>: лидерские качества, творческие способности, свежие идеи и взгляды, сопротивление устаревшим стандартам, весомость мнения.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32770" name="Picture 2" descr="C:\Users\HP\Desktop\бунт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357298"/>
            <a:ext cx="5286412" cy="43577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3794" name="Picture 2" descr="C:\Users\HP\Desktop\бунта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1006475"/>
            <a:ext cx="8001000" cy="4846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Бунтарь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HP\Desktop\бунтарь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428735"/>
            <a:ext cx="4143388" cy="48037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МАГ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Превращать что-то во что-то большее, лучшее, чудесные превращения.</a:t>
            </a:r>
          </a:p>
          <a:p>
            <a:r>
              <a:rPr lang="ru-RU" dirty="0" smtClean="0"/>
              <a:t> Сделать мечты - явью. </a:t>
            </a:r>
          </a:p>
          <a:p>
            <a:r>
              <a:rPr lang="ru-RU" dirty="0" smtClean="0"/>
              <a:t>Волшебный </a:t>
            </a:r>
          </a:p>
          <a:p>
            <a:r>
              <a:rPr lang="ru-RU" dirty="0" smtClean="0"/>
              <a:t>Преобразующий</a:t>
            </a:r>
          </a:p>
          <a:p>
            <a:r>
              <a:rPr lang="ru-RU" dirty="0" smtClean="0"/>
              <a:t>Загадочный Прозревающий </a:t>
            </a:r>
          </a:p>
          <a:p>
            <a:r>
              <a:rPr lang="ru-RU" dirty="0" smtClean="0"/>
              <a:t>Исцеляющий </a:t>
            </a:r>
          </a:p>
          <a:p>
            <a:r>
              <a:rPr lang="ru-RU" dirty="0" smtClean="0"/>
              <a:t>Мистический</a:t>
            </a:r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22" name="Picture 2" descr="C:\Users\HP\Desktop\МАГ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98488"/>
            <a:ext cx="7894638" cy="50530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1746" name="Picture 2" descr="C:\Users\HP\Desktop\МАГ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2563" y="1025525"/>
            <a:ext cx="2987675" cy="4960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МАГ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HP\Desktop\маг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285860"/>
            <a:ext cx="3976684" cy="49212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5" name="Picture 3" descr="C:\Users\HP\Desktop\архетипы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785794"/>
            <a:ext cx="7340600" cy="5829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Славный малый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заимозависимость, </a:t>
            </a:r>
            <a:r>
              <a:rPr lang="ru-RU" dirty="0" err="1" smtClean="0"/>
              <a:t>эмпатия</a:t>
            </a:r>
            <a:r>
              <a:rPr lang="ru-RU" dirty="0" smtClean="0"/>
              <a:t>, отсутствие претензий</a:t>
            </a:r>
          </a:p>
          <a:p>
            <a:r>
              <a:rPr lang="ru-RU" dirty="0" smtClean="0"/>
              <a:t>Взаимопомощь</a:t>
            </a:r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3554" name="Picture 2" descr="C:\Users\HP\Desktop\Славный малы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75" y="1379538"/>
            <a:ext cx="7666038" cy="50149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Славный малый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C:\Users\HP\Desktop\Славный малый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357298"/>
            <a:ext cx="4249736" cy="55007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Эстет/Любовник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Может полюбить Дракона и добиться ответной любви </a:t>
            </a:r>
          </a:p>
          <a:p>
            <a:r>
              <a:rPr lang="ru-RU" dirty="0" smtClean="0"/>
              <a:t>Чувствует прекрасное и чувственное и способен находить его в неочевидных для остальных случаях </a:t>
            </a:r>
          </a:p>
          <a:p>
            <a:r>
              <a:rPr lang="ru-RU" dirty="0" smtClean="0"/>
              <a:t>Создает самые крепкие связи </a:t>
            </a:r>
          </a:p>
          <a:p>
            <a:r>
              <a:rPr lang="ru-RU" dirty="0" smtClean="0"/>
              <a:t> Наполняет мир блаженством не только для себя </a:t>
            </a:r>
            <a:endParaRPr lang="ru-RU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482" name="Picture 2" descr="C:\Users\HP\Desktop\эстет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413" y="277813"/>
            <a:ext cx="7521575" cy="4930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 descr="C:\Users\HP\Desktop\эстет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0" y="1930400"/>
            <a:ext cx="7658100" cy="421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0" name="Picture 2" descr="C:\Users\HP\Desktop\эстет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00" y="723900"/>
            <a:ext cx="8763000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Эстет/Любовник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C:\Users\HP\Desktop\эстет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4250" y="1428736"/>
            <a:ext cx="4483100" cy="4740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Шут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Легко справляется с обыденностью, серостью, официозом, давлением, рутиной - разрушая их чаще всего с помощью “разрыва шаблона” </a:t>
            </a:r>
          </a:p>
          <a:p>
            <a:r>
              <a:rPr lang="ru-RU" dirty="0" smtClean="0"/>
              <a:t>Инновационное мышление, умение получать удовольствие от процесса, каким бы он ни был. </a:t>
            </a:r>
          </a:p>
          <a:p>
            <a:r>
              <a:rPr lang="ru-RU" dirty="0" smtClean="0"/>
              <a:t>Чувство юмора</a:t>
            </a:r>
            <a:endParaRPr lang="ru-R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9458" name="Picture 2" descr="C:\Users\HP\Desktop\шут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175" y="742950"/>
            <a:ext cx="7666038" cy="4914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Простодушный /Невинный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Добро Простота Наивность Открытость  Вера Радость Любовь</a:t>
            </a:r>
          </a:p>
          <a:p>
            <a:r>
              <a:rPr lang="ru-RU" dirty="0" smtClean="0"/>
              <a:t>Видит лучшее во всех, кто его окружает, редкий оптимист. </a:t>
            </a:r>
          </a:p>
          <a:p>
            <a:r>
              <a:rPr lang="ru-RU" dirty="0" smtClean="0"/>
              <a:t> “Не видит зла” - т.е. работает защитный механизм отрицания </a:t>
            </a:r>
          </a:p>
          <a:p>
            <a:r>
              <a:rPr lang="ru-RU" dirty="0" smtClean="0"/>
              <a:t> Наивен и доверчив, обычно мало разбирается в “реалиях” мира и истинных причинах и последствиях событий </a:t>
            </a:r>
          </a:p>
          <a:p>
            <a:r>
              <a:rPr lang="ru-RU" dirty="0" smtClean="0"/>
              <a:t> “Легкий смех, легкие слезы”</a:t>
            </a:r>
            <a:endParaRPr lang="ru-R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Шут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C:\Users\HP\Desktop\шут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500174"/>
            <a:ext cx="4464050" cy="4819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Опекун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Таким архетипом движут: сочувствие, щедрость, стремление к стабильности и безопасности. «Заботливый» чувствует настроение окружающих и знает как их утешить. Всегда готов выслушать и дать хороший совет. Он радуется чужому счастью и создает в коллективе гармоничную атмосферу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Самый </a:t>
            </a:r>
            <a:r>
              <a:rPr lang="ru-RU" dirty="0" err="1" smtClean="0"/>
              <a:t>эмпатичный</a:t>
            </a:r>
            <a:r>
              <a:rPr lang="ru-RU" dirty="0" smtClean="0"/>
              <a:t> архетип . Способен давать другим ни с чем не сравнимую поддержку и заботу. Один из самых неприхотливых и нетребовательных к материальным благам архетипов </a:t>
            </a:r>
          </a:p>
          <a:p>
            <a:r>
              <a:rPr lang="ru-RU" dirty="0" smtClean="0"/>
              <a:t>Дарит надежду, умеет “заражать” мечтами и учит находить силы для их достижения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/>
              <a:t>Достоинства</a:t>
            </a:r>
            <a:r>
              <a:rPr lang="ru-RU" dirty="0"/>
              <a:t>: отзывчивость, умиротворенность, теплота и душевность, доверие окружающих.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4818" name="Picture 2" descr="C:\Users\HP\Desktop\опекун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57430"/>
            <a:ext cx="8718550" cy="2682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 descr="C:\Users\HP\Desktop\опекун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015412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5842" name="Picture 2" descr="C:\Users\HP\Desktop\опекун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75" y="1230313"/>
            <a:ext cx="8047038" cy="4854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Опекун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42" name="Picture 2" descr="C:\Users\HP\Desktop\опекун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428736"/>
            <a:ext cx="4464050" cy="47720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Творец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оздать нечто вечное, создать нечто совершенно новое</a:t>
            </a:r>
          </a:p>
          <a:p>
            <a:r>
              <a:rPr lang="ru-RU" dirty="0" err="1" smtClean="0"/>
              <a:t>Креативность</a:t>
            </a:r>
            <a:r>
              <a:rPr lang="ru-RU" dirty="0" smtClean="0"/>
              <a:t>, уникальность, призвание</a:t>
            </a:r>
          </a:p>
          <a:p>
            <a:pPr>
              <a:buNone/>
            </a:pPr>
            <a:r>
              <a:rPr lang="ru-RU" dirty="0" smtClean="0"/>
              <a:t>    Получают удовольствие от созидания</a:t>
            </a:r>
          </a:p>
          <a:p>
            <a:r>
              <a:rPr lang="ru-RU" dirty="0" smtClean="0"/>
              <a:t>Жажда самовыражения </a:t>
            </a:r>
          </a:p>
          <a:p>
            <a:r>
              <a:rPr lang="ru-RU" dirty="0" smtClean="0"/>
              <a:t> Внутренняя необходимость </a:t>
            </a:r>
          </a:p>
          <a:p>
            <a:r>
              <a:rPr lang="ru-RU" dirty="0" smtClean="0"/>
              <a:t>Уникальность</a:t>
            </a:r>
            <a:endParaRPr lang="ru-RU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5058" name="Picture 2" descr="C:\Users\HP\Desktop\фрид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428736"/>
            <a:ext cx="3521075" cy="45259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6082" name="Picture 2" descr="C:\Users\HP\Desktop\творец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643050"/>
            <a:ext cx="7239000" cy="3962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Творец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C:\Users\HP\Desktop\творец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5725" y="1357297"/>
            <a:ext cx="4160853" cy="53387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62" name="Picture 2" descr="C:\Users\HP\Desktop\НЕВИННЫЙ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3643312" cy="3657600"/>
          </a:xfrm>
          <a:prstGeom prst="rect">
            <a:avLst/>
          </a:prstGeom>
          <a:noFill/>
        </p:spPr>
      </p:pic>
      <p:pic>
        <p:nvPicPr>
          <p:cNvPr id="40963" name="Picture 3" descr="C:\Users\HP\Desktop\НЕВИННЫЙ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4462" y="357166"/>
            <a:ext cx="5189538" cy="3352800"/>
          </a:xfrm>
          <a:prstGeom prst="rect">
            <a:avLst/>
          </a:prstGeom>
          <a:noFill/>
        </p:spPr>
      </p:pic>
      <p:pic>
        <p:nvPicPr>
          <p:cNvPr id="40964" name="Picture 4" descr="C:\Users\HP\Desktop\НАТАША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3786190"/>
            <a:ext cx="3786214" cy="21875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Правитель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Для правителя важно обладать властью, </a:t>
            </a:r>
            <a:r>
              <a:rPr lang="ru-RU" dirty="0" err="1"/>
              <a:t>статусностью</a:t>
            </a:r>
            <a:r>
              <a:rPr lang="ru-RU" dirty="0"/>
              <a:t>, иметь финансовую свободу и признание. При всем этом он осознает степень ответственности за окружающих и стратегически контролирует каждое решение.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/>
              <a:t>Достоинства</a:t>
            </a:r>
            <a:r>
              <a:rPr lang="ru-RU" dirty="0"/>
              <a:t>: организаторские и аналитические способности, эффективность, уверенность в успехе, ответственность, авторитетность.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0" name="Picture 2" descr="C:\Users\HP\Desktop\ПРАВИТЕЛЬ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43182"/>
            <a:ext cx="8382000" cy="300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C:\Users\HP\Desktop\правитель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83675" cy="57769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6626" name="Picture 2" descr="C:\Users\HP\Desktop\ПРАВИТЕЛЬ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1268413"/>
            <a:ext cx="8001000" cy="3863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Правитель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C:\Users\HP\Desktop\правитнль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214422"/>
            <a:ext cx="4500594" cy="51800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Простодушный/</a:t>
            </a:r>
            <a:r>
              <a:rPr lang="ru-RU" dirty="0" err="1" smtClean="0"/>
              <a:t>Неввинный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3657600" y="3048000"/>
          <a:ext cx="1193800" cy="438150"/>
        </p:xfrm>
        <a:graphic>
          <a:graphicData uri="http://schemas.openxmlformats.org/presentationml/2006/ole">
            <p:oleObj spid="_x0000_s44034" name="Объект упаковщика для оболочки" showAsIcon="1" r:id="rId3" imgW="1193400" imgH="437400" progId="Package">
              <p:embed/>
            </p:oleObj>
          </a:graphicData>
        </a:graphic>
      </p:graphicFrame>
      <p:pic>
        <p:nvPicPr>
          <p:cNvPr id="1030" name="Picture 6" descr="C:\Users\HP\Desktop\простодушны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56" y="1285860"/>
            <a:ext cx="5214974" cy="55721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Искатель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Открывать, искать лучшую жизнь или “лучший путь”.</a:t>
            </a:r>
          </a:p>
          <a:p>
            <a:r>
              <a:rPr lang="ru-RU" dirty="0"/>
              <a:t>И</a:t>
            </a:r>
            <a:r>
              <a:rPr lang="ru-RU" dirty="0" smtClean="0"/>
              <a:t>скать себя - через освоение мира </a:t>
            </a:r>
          </a:p>
          <a:p>
            <a:r>
              <a:rPr lang="ru-RU" dirty="0" smtClean="0"/>
              <a:t>Интересно! </a:t>
            </a:r>
            <a:endParaRPr lang="ru-RU" dirty="0"/>
          </a:p>
          <a:p>
            <a:r>
              <a:rPr lang="ru-RU" dirty="0" smtClean="0"/>
              <a:t>Приключения </a:t>
            </a:r>
          </a:p>
          <a:p>
            <a:r>
              <a:rPr lang="ru-RU" dirty="0" smtClean="0"/>
              <a:t> Риск Поиск Энтузиазм Свобода Бродяга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6866" name="Picture 2" descr="C:\Users\HP\Desktop\искат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8458200" cy="46720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7890" name="Picture 2" descr="C:\Users\HP\Desktop\МЮНХАУЗЕН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52"/>
            <a:ext cx="5970587" cy="39386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545</Words>
  <Application>Microsoft Office PowerPoint</Application>
  <PresentationFormat>Экран (4:3)</PresentationFormat>
  <Paragraphs>74</Paragraphs>
  <Slides>54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6" baseType="lpstr">
      <vt:lpstr>Тема Office</vt:lpstr>
      <vt:lpstr>Объект упаковщика для оболочки</vt:lpstr>
      <vt:lpstr>Архетипы</vt:lpstr>
      <vt:lpstr>Слайд 2</vt:lpstr>
      <vt:lpstr>Слайд 3</vt:lpstr>
      <vt:lpstr>Простодушный /Невинный</vt:lpstr>
      <vt:lpstr>Слайд 5</vt:lpstr>
      <vt:lpstr>Простодушный/Неввинный</vt:lpstr>
      <vt:lpstr>Искатель</vt:lpstr>
      <vt:lpstr>Слайд 8</vt:lpstr>
      <vt:lpstr>Слайд 9</vt:lpstr>
      <vt:lpstr>Слайд 10</vt:lpstr>
      <vt:lpstr>Искатель</vt:lpstr>
      <vt:lpstr>Мудрец</vt:lpstr>
      <vt:lpstr>Слайд 13</vt:lpstr>
      <vt:lpstr>Слайд 14</vt:lpstr>
      <vt:lpstr>Слайд 15</vt:lpstr>
      <vt:lpstr>Мудрец</vt:lpstr>
      <vt:lpstr>Герой</vt:lpstr>
      <vt:lpstr>Слайд 18</vt:lpstr>
      <vt:lpstr>Слайд 19</vt:lpstr>
      <vt:lpstr>Слайд 20</vt:lpstr>
      <vt:lpstr>Герой</vt:lpstr>
      <vt:lpstr>Бунтарь</vt:lpstr>
      <vt:lpstr>Слайд 23</vt:lpstr>
      <vt:lpstr>Слайд 24</vt:lpstr>
      <vt:lpstr>Бунтарь</vt:lpstr>
      <vt:lpstr>МАГ</vt:lpstr>
      <vt:lpstr>Слайд 27</vt:lpstr>
      <vt:lpstr>Слайд 28</vt:lpstr>
      <vt:lpstr>МАГ</vt:lpstr>
      <vt:lpstr>Славный малый</vt:lpstr>
      <vt:lpstr>Слайд 31</vt:lpstr>
      <vt:lpstr>Славный малый</vt:lpstr>
      <vt:lpstr>Эстет/Любовник</vt:lpstr>
      <vt:lpstr>Слайд 34</vt:lpstr>
      <vt:lpstr>Слайд 35</vt:lpstr>
      <vt:lpstr>Слайд 36</vt:lpstr>
      <vt:lpstr>Эстет/Любовник</vt:lpstr>
      <vt:lpstr>Шут</vt:lpstr>
      <vt:lpstr>Слайд 39</vt:lpstr>
      <vt:lpstr>Шут</vt:lpstr>
      <vt:lpstr>Опекун</vt:lpstr>
      <vt:lpstr>Слайд 42</vt:lpstr>
      <vt:lpstr>Слайд 43</vt:lpstr>
      <vt:lpstr>Слайд 44</vt:lpstr>
      <vt:lpstr>Опекун</vt:lpstr>
      <vt:lpstr>Творец</vt:lpstr>
      <vt:lpstr>Слайд 47</vt:lpstr>
      <vt:lpstr>Слайд 48</vt:lpstr>
      <vt:lpstr>Творец</vt:lpstr>
      <vt:lpstr>Правитель</vt:lpstr>
      <vt:lpstr>Слайд 51</vt:lpstr>
      <vt:lpstr>Слайд 52</vt:lpstr>
      <vt:lpstr>Слайд 53</vt:lpstr>
      <vt:lpstr>Правитель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Архетипы</dc:title>
  <dc:creator>HP</dc:creator>
  <cp:lastModifiedBy>HP</cp:lastModifiedBy>
  <cp:revision>18</cp:revision>
  <dcterms:created xsi:type="dcterms:W3CDTF">2024-09-27T06:00:27Z</dcterms:created>
  <dcterms:modified xsi:type="dcterms:W3CDTF">2025-09-17T07:05:35Z</dcterms:modified>
</cp:coreProperties>
</file>